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02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9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2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67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30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7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66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2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64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70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49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8D35-F778-459A-ABBB-3224C132A4C0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7A56-CDD4-40D4-BA8D-B95986D60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1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/>
              <a:t>ANKETA „</a:t>
            </a:r>
            <a:r>
              <a:rPr lang="hr-HR" b="1" i="1"/>
              <a:t>(NE)PISMENOST</a:t>
            </a:r>
            <a:r>
              <a:rPr lang="hr-HR" b="1"/>
              <a:t>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19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640"/>
            <a:ext cx="12192001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5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1" y="33641"/>
            <a:ext cx="12079459" cy="68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0"/>
            <a:ext cx="12079458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6" y="46550"/>
            <a:ext cx="11929402" cy="67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640"/>
            <a:ext cx="12192001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8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" y="0"/>
            <a:ext cx="1190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6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0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640"/>
            <a:ext cx="12192001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" y="0"/>
            <a:ext cx="12051323" cy="68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Anketa je provedena s učenicima šestih i sedmih razreda</a:t>
            </a:r>
          </a:p>
          <a:p>
            <a:r>
              <a:rPr lang="hr-HR" sz="4800" dirty="0" smtClean="0"/>
              <a:t>Anketu je ispunilo ukupno 100 učenika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59092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33640"/>
            <a:ext cx="12079458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427"/>
            <a:ext cx="12191999" cy="68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4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70080" cy="6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4" y="-9381"/>
            <a:ext cx="12093526" cy="68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641"/>
            <a:ext cx="12192000" cy="68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0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06"/>
            <a:ext cx="12192000" cy="68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58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</Words>
  <Application>Microsoft Office PowerPoint</Application>
  <PresentationFormat>Široki zaslon</PresentationFormat>
  <Paragraphs>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ANKETA „(NE)PISMENOST”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ANKETA „(NE)PISMENOST”</dc:title>
  <dc:creator>Microsoft</dc:creator>
  <cp:lastModifiedBy>Windows korisnik</cp:lastModifiedBy>
  <cp:revision>9</cp:revision>
  <dcterms:created xsi:type="dcterms:W3CDTF">2019-11-07T18:10:39Z</dcterms:created>
  <dcterms:modified xsi:type="dcterms:W3CDTF">2019-11-20T10:44:08Z</dcterms:modified>
</cp:coreProperties>
</file>