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943E-A419-4DFA-9AB1-4DA67144BE8D}" type="datetimeFigureOut">
              <a:rPr lang="hr-HR" smtClean="0"/>
              <a:t>25.11.2019.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744D-9456-4CF1-9F2A-6242C4213C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943E-A419-4DFA-9AB1-4DA67144BE8D}" type="datetimeFigureOut">
              <a:rPr lang="hr-HR" smtClean="0"/>
              <a:t>25.11.2019.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744D-9456-4CF1-9F2A-6242C4213C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943E-A419-4DFA-9AB1-4DA67144BE8D}" type="datetimeFigureOut">
              <a:rPr lang="hr-HR" smtClean="0"/>
              <a:t>25.11.2019.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744D-9456-4CF1-9F2A-6242C4213C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943E-A419-4DFA-9AB1-4DA67144BE8D}" type="datetimeFigureOut">
              <a:rPr lang="hr-HR" smtClean="0"/>
              <a:t>25.11.2019.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744D-9456-4CF1-9F2A-6242C4213C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943E-A419-4DFA-9AB1-4DA67144BE8D}" type="datetimeFigureOut">
              <a:rPr lang="hr-HR" smtClean="0"/>
              <a:t>25.11.2019.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744D-9456-4CF1-9F2A-6242C4213C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943E-A419-4DFA-9AB1-4DA67144BE8D}" type="datetimeFigureOut">
              <a:rPr lang="hr-HR" smtClean="0"/>
              <a:t>25.11.2019.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744D-9456-4CF1-9F2A-6242C4213C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943E-A419-4DFA-9AB1-4DA67144BE8D}" type="datetimeFigureOut">
              <a:rPr lang="hr-HR" smtClean="0"/>
              <a:t>25.11.2019.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744D-9456-4CF1-9F2A-6242C4213C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943E-A419-4DFA-9AB1-4DA67144BE8D}" type="datetimeFigureOut">
              <a:rPr lang="hr-HR" smtClean="0"/>
              <a:t>25.11.2019.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744D-9456-4CF1-9F2A-6242C4213C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943E-A419-4DFA-9AB1-4DA67144BE8D}" type="datetimeFigureOut">
              <a:rPr lang="hr-HR" smtClean="0"/>
              <a:t>25.11.2019.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744D-9456-4CF1-9F2A-6242C4213C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943E-A419-4DFA-9AB1-4DA67144BE8D}" type="datetimeFigureOut">
              <a:rPr lang="hr-HR" smtClean="0"/>
              <a:t>25.11.2019.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744D-9456-4CF1-9F2A-6242C4213C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943E-A419-4DFA-9AB1-4DA67144BE8D}" type="datetimeFigureOut">
              <a:rPr lang="hr-HR" smtClean="0"/>
              <a:t>25.11.2019.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744D-9456-4CF1-9F2A-6242C4213C6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7943E-A419-4DFA-9AB1-4DA67144BE8D}" type="datetimeFigureOut">
              <a:rPr lang="hr-HR" smtClean="0"/>
              <a:t>25.11.2019.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B744D-9456-4CF1-9F2A-6242C4213C6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(NE)PISMENOST</a:t>
            </a:r>
            <a:endParaRPr lang="hr-HR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000" b="1" i="1" dirty="0" smtClean="0">
                <a:solidFill>
                  <a:schemeClr val="tx1"/>
                </a:solidFill>
              </a:rPr>
              <a:t>Vizualna pismenost</a:t>
            </a:r>
            <a:endParaRPr lang="hr-HR" sz="4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kravate</a:t>
            </a:r>
            <a:endParaRPr lang="hr-HR" sz="2800" dirty="0"/>
          </a:p>
        </p:txBody>
      </p:sp>
      <p:pic>
        <p:nvPicPr>
          <p:cNvPr id="5" name="Picture Placeholder 4" descr="IMG_20191118_12232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352928" cy="804862"/>
          </a:xfrm>
        </p:spPr>
        <p:txBody>
          <a:bodyPr>
            <a:normAutofit/>
          </a:bodyPr>
          <a:lstStyle/>
          <a:p>
            <a:pPr algn="just"/>
            <a:r>
              <a:rPr lang="hr-HR" dirty="0" smtClean="0"/>
              <a:t>-</a:t>
            </a:r>
            <a:r>
              <a:rPr lang="hr-HR" sz="2000" dirty="0" smtClean="0"/>
              <a:t>Hrvatski vojnici su vezali rupce oko vrata. Francuzi su ih zvali Croata i tako je nastala kravata. Simbol elegancije.</a:t>
            </a:r>
            <a:endParaRPr lang="hr-HR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Kamenita vrata</a:t>
            </a:r>
            <a:endParaRPr lang="hr-HR" sz="2800" dirty="0"/>
          </a:p>
        </p:txBody>
      </p:sp>
      <p:pic>
        <p:nvPicPr>
          <p:cNvPr id="5" name="Picture Placeholder 4" descr="IMG_20191118_12313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hr-HR" dirty="0" smtClean="0"/>
              <a:t>-</a:t>
            </a:r>
            <a:r>
              <a:rPr lang="hr-HR" sz="2000" dirty="0" smtClean="0"/>
              <a:t>Simbol grada Zagreba, Božja od Kamenitih vrata.</a:t>
            </a:r>
            <a:endParaRPr lang="hr-HR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268760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dirty="0" smtClean="0"/>
              <a:t>Šetajući Zagrebom, boraveći u Saboru vidjeli smo elemente u prostoru, razumjeli ih i zapamtili njihovo značenje. Prostor doživljavamo okom, a razumijevamo ga znanjem i iskustvom. </a:t>
            </a:r>
          </a:p>
          <a:p>
            <a:endParaRPr lang="hr-HR" sz="2800" dirty="0"/>
          </a:p>
          <a:p>
            <a:pPr algn="just"/>
            <a:r>
              <a:rPr lang="hr-HR" sz="2800" dirty="0" smtClean="0"/>
              <a:t>Osim značenja elementi u prostoru izazivaju i osjećaje. Na principu sviđanja ili nesviđanja pamtimo i učimo. Znatiželjom otkrivamo svijet.</a:t>
            </a:r>
            <a:endParaRPr lang="hr-HR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39552" y="4077072"/>
            <a:ext cx="8582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Kroz vizualnu pismenost proveli su Vas učenici 6. a razreda.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4152570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Vizualna pismenost</a:t>
            </a:r>
            <a:endParaRPr lang="hr-H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6947" y="1251917"/>
            <a:ext cx="8075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hr-HR" sz="2800" dirty="0" smtClean="0"/>
              <a:t>Uključuje prepoznavanje uočljivih elemenata u prostoru i njihovo razumijevanje, njihovu funkciju i ulogu.   </a:t>
            </a:r>
            <a:endParaRPr lang="hr-HR" sz="2800" dirty="0"/>
          </a:p>
        </p:txBody>
      </p:sp>
      <p:pic>
        <p:nvPicPr>
          <p:cNvPr id="5" name="Picture 4" descr="IMG-915672e91bfa92ca08bb1d04d1a5cb0e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068960"/>
            <a:ext cx="1633358" cy="3356992"/>
          </a:xfrm>
          <a:prstGeom prst="rect">
            <a:avLst/>
          </a:prstGeom>
        </p:spPr>
      </p:pic>
      <p:pic>
        <p:nvPicPr>
          <p:cNvPr id="6" name="Picture 5" descr="IMG_20191118_123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636912"/>
            <a:ext cx="3024336" cy="4032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-</a:t>
            </a:r>
            <a:r>
              <a:rPr lang="hr-HR" sz="3100" dirty="0" smtClean="0"/>
              <a:t>Javna televizija, za razliku od komercijalnih televizija.</a:t>
            </a:r>
            <a:endParaRPr lang="hr-HR" sz="3100" dirty="0"/>
          </a:p>
        </p:txBody>
      </p:sp>
      <p:pic>
        <p:nvPicPr>
          <p:cNvPr id="4" name="Content Placeholder 3" descr="IMG_20191118_1044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487214"/>
            <a:ext cx="4536504" cy="4525962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Sabor Republike Hrvatske</a:t>
            </a:r>
            <a:endParaRPr lang="hr-HR" sz="2800" dirty="0"/>
          </a:p>
        </p:txBody>
      </p:sp>
      <p:pic>
        <p:nvPicPr>
          <p:cNvPr id="5" name="Picture Placeholder 4" descr="IMG-817d83789c76e1d78436b995a6272de7-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754" b="3175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000" dirty="0" smtClean="0"/>
              <a:t>-Najviše zakonodavno tijelo RH</a:t>
            </a:r>
            <a:endParaRPr lang="hr-HR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Ivan Mažuranić</a:t>
            </a:r>
            <a:endParaRPr lang="hr-HR" sz="2800" dirty="0"/>
          </a:p>
        </p:txBody>
      </p:sp>
      <p:pic>
        <p:nvPicPr>
          <p:cNvPr id="5" name="Picture Placeholder 4" descr="IMG_20191118_1406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/>
          <a:p>
            <a:r>
              <a:rPr lang="hr-HR" dirty="0" smtClean="0"/>
              <a:t>-</a:t>
            </a:r>
            <a:r>
              <a:rPr lang="hr-HR" sz="2000" dirty="0" smtClean="0"/>
              <a:t>Prvi hrvatski ban pučanin, djed Ivane Brlić Mažuranić</a:t>
            </a:r>
            <a:endParaRPr lang="hr-HR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Ivan Kukuljević Sakcinski</a:t>
            </a:r>
            <a:endParaRPr lang="hr-HR" sz="2800" dirty="0"/>
          </a:p>
        </p:txBody>
      </p:sp>
      <p:pic>
        <p:nvPicPr>
          <p:cNvPr id="8" name="Picture Placeholder 7" descr="IMG_20191118_14084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hr-HR" dirty="0" smtClean="0"/>
              <a:t>-</a:t>
            </a:r>
            <a:r>
              <a:rPr lang="hr-HR" sz="2000" dirty="0" smtClean="0"/>
              <a:t>Prvi govor na hrvatskom jeziku u Saboru 1843.</a:t>
            </a:r>
            <a:endParaRPr lang="hr-HR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Banski dvori</a:t>
            </a:r>
            <a:endParaRPr lang="hr-HR" sz="2800" dirty="0"/>
          </a:p>
        </p:txBody>
      </p:sp>
      <p:pic>
        <p:nvPicPr>
          <p:cNvPr id="5" name="Picture Placeholder 4" descr="IMG_20191118_12342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hr-HR" dirty="0" smtClean="0"/>
              <a:t>-</a:t>
            </a:r>
            <a:r>
              <a:rPr lang="hr-HR" sz="2000" dirty="0" smtClean="0"/>
              <a:t>Zgrada Vlade, izvršna vlast</a:t>
            </a:r>
            <a:endParaRPr lang="hr-HR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Crkva sv. Marka</a:t>
            </a:r>
            <a:endParaRPr lang="hr-HR" sz="2800" dirty="0"/>
          </a:p>
        </p:txBody>
      </p:sp>
      <p:pic>
        <p:nvPicPr>
          <p:cNvPr id="5" name="Picture Placeholder 4" descr="IMG_20191118_12342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hr-HR" dirty="0" smtClean="0"/>
              <a:t>-</a:t>
            </a:r>
            <a:r>
              <a:rPr lang="hr-HR" sz="2000" dirty="0" smtClean="0"/>
              <a:t>Simbol Zagreba, crkva sa šarenim krovom</a:t>
            </a:r>
            <a:endParaRPr lang="hr-HR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DHMZ</a:t>
            </a:r>
            <a:endParaRPr lang="hr-HR" sz="2800" dirty="0"/>
          </a:p>
        </p:txBody>
      </p:sp>
      <p:pic>
        <p:nvPicPr>
          <p:cNvPr id="5" name="Picture Placeholder 4" descr="IMG_20191118_1315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5367338"/>
            <a:ext cx="7992888" cy="804862"/>
          </a:xfrm>
        </p:spPr>
        <p:txBody>
          <a:bodyPr/>
          <a:lstStyle/>
          <a:p>
            <a:pPr algn="ctr"/>
            <a:r>
              <a:rPr lang="hr-HR" dirty="0" smtClean="0"/>
              <a:t>-</a:t>
            </a:r>
            <a:r>
              <a:rPr lang="hr-HR" sz="2000" dirty="0" smtClean="0"/>
              <a:t>Sve prognoze dolaze iz DHMZ-a, Zoran Vakula najpoznatiji meteorolog</a:t>
            </a:r>
            <a:endParaRPr lang="hr-HR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197</Words>
  <Application>Microsoft Office PowerPoint</Application>
  <PresentationFormat>Prikaz na zaslonu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Projekt (NE)PISMENOST</vt:lpstr>
      <vt:lpstr>Vizualna pismenost</vt:lpstr>
      <vt:lpstr>-Javna televizija, za razliku od komercijalnih televizija.</vt:lpstr>
      <vt:lpstr>Sabor Republike Hrvatske</vt:lpstr>
      <vt:lpstr>Ivan Mažuranić</vt:lpstr>
      <vt:lpstr>Ivan Kukuljević Sakcinski</vt:lpstr>
      <vt:lpstr>Banski dvori</vt:lpstr>
      <vt:lpstr>Crkva sv. Marka</vt:lpstr>
      <vt:lpstr>DHMZ</vt:lpstr>
      <vt:lpstr>kravate</vt:lpstr>
      <vt:lpstr>Kamenita vrata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(NE)PISMENOST</dc:title>
  <dc:creator>Andrija</dc:creator>
  <cp:lastModifiedBy>Windows korisnik</cp:lastModifiedBy>
  <cp:revision>8</cp:revision>
  <dcterms:created xsi:type="dcterms:W3CDTF">2019-11-20T11:10:38Z</dcterms:created>
  <dcterms:modified xsi:type="dcterms:W3CDTF">2019-11-25T10:46:38Z</dcterms:modified>
</cp:coreProperties>
</file>